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E7B5B5-5D6A-41FA-8B55-FB8FC085F51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CC3B0C-CC9F-4604-806D-160BFEDF5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7B5B5-5D6A-41FA-8B55-FB8FC085F51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CC3B0C-CC9F-4604-806D-160BFEDF5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7B5B5-5D6A-41FA-8B55-FB8FC085F51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CC3B0C-CC9F-4604-806D-160BFEDF5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7B5B5-5D6A-41FA-8B55-FB8FC085F51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CC3B0C-CC9F-4604-806D-160BFEDF55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7B5B5-5D6A-41FA-8B55-FB8FC085F51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CC3B0C-CC9F-4604-806D-160BFEDF55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7B5B5-5D6A-41FA-8B55-FB8FC085F51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CC3B0C-CC9F-4604-806D-160BFEDF55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7B5B5-5D6A-41FA-8B55-FB8FC085F51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CC3B0C-CC9F-4604-806D-160BFEDF557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7B5B5-5D6A-41FA-8B55-FB8FC085F51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CC3B0C-CC9F-4604-806D-160BFEDF557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7B5B5-5D6A-41FA-8B55-FB8FC085F51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CC3B0C-CC9F-4604-806D-160BFEDF5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EE7B5B5-5D6A-41FA-8B55-FB8FC085F51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CC3B0C-CC9F-4604-806D-160BFEDF557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E7B5B5-5D6A-41FA-8B55-FB8FC085F51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CC3B0C-CC9F-4604-806D-160BFEDF557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EE7B5B5-5D6A-41FA-8B55-FB8FC085F510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CC3B0C-CC9F-4604-806D-160BFEDF55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eitaIAgQ0h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457200"/>
            <a:ext cx="8686800" cy="1066800"/>
          </a:xfrm>
        </p:spPr>
        <p:txBody>
          <a:bodyPr>
            <a:no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Tuesday ,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April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en-US" sz="3200" b="1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2020.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10: (Cont.)</a:t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3: Grammar and Sing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24950" cy="4876800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Grammar: </a:t>
            </a:r>
            <a:r>
              <a:rPr lang="en-US" sz="2000" u="sng" dirty="0" smtClean="0">
                <a:solidFill>
                  <a:srgbClr val="0000FF"/>
                </a:solidFill>
                <a:latin typeface=".VnArial" pitchFamily="34" charset="0"/>
                <a:ea typeface="Calibri"/>
                <a:cs typeface="Times New Roman" pitchFamily="18" charset="0"/>
                <a:hlinkClick r:id="rId4"/>
              </a:rPr>
              <a:t>https</a:t>
            </a:r>
            <a:r>
              <a:rPr lang="en-US" sz="2000" u="sng" dirty="0">
                <a:solidFill>
                  <a:srgbClr val="0000FF"/>
                </a:solidFill>
                <a:latin typeface=".VnArial" pitchFamily="34" charset="0"/>
                <a:ea typeface="Calibri"/>
                <a:cs typeface="Times New Roman" pitchFamily="18" charset="0"/>
                <a:hlinkClick r:id="rId4"/>
              </a:rPr>
              <a:t>://</a:t>
            </a:r>
            <a:r>
              <a:rPr lang="en-US" sz="2000" u="sng" dirty="0" smtClean="0">
                <a:solidFill>
                  <a:srgbClr val="0000FF"/>
                </a:solidFill>
                <a:latin typeface=".VnArial" pitchFamily="34" charset="0"/>
                <a:ea typeface="Calibri"/>
                <a:cs typeface="Times New Roman" pitchFamily="18" charset="0"/>
                <a:hlinkClick r:id="rId4"/>
              </a:rPr>
              <a:t>www.youtube.com/watch?v=eitaIAgQ0hA</a:t>
            </a:r>
            <a:endParaRPr lang="en-US" sz="2000" u="sng" dirty="0" smtClean="0">
              <a:solidFill>
                <a:srgbClr val="0000FF"/>
              </a:solidFill>
              <a:latin typeface=".VnArial" pitchFamily="34" charset="0"/>
              <a:ea typeface="Calibri"/>
              <a:cs typeface="Times New Roman" pitchFamily="18" charset="0"/>
            </a:endParaRPr>
          </a:p>
          <a:p>
            <a:pPr marL="457200" indent="-4572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Listen and sing:</a:t>
            </a:r>
          </a:p>
          <a:p>
            <a:pPr marL="457200" indent="-45720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AutoNum type="arabicPeriod"/>
            </a:pPr>
            <a:r>
              <a:rPr lang="en-US" sz="2000" b="1" dirty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Sing and </a:t>
            </a:r>
            <a:r>
              <a:rPr lang="en-US" sz="2000" b="1" dirty="0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do:</a:t>
            </a:r>
            <a:endParaRPr lang="en-US" sz="2000" b="1" dirty="0">
              <a:solidFill>
                <a:srgbClr val="FF0000"/>
              </a:solidFill>
              <a:latin typeface=".VnArial" pitchFamily="34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9144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track-92ff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90800" y="1905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1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</TotalTime>
  <Words>20</Words>
  <Application>Microsoft Office PowerPoint</Application>
  <PresentationFormat>On-screen Show (4:3)</PresentationFormat>
  <Paragraphs>4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Concourse</vt:lpstr>
      <vt:lpstr>Tuesday , April 28th, 2020. Unit 10: (Cont.) Lesson 3: Grammar and 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April 27th, 2020. Unit 10: (Cont.) Lesson 3: Grammar and Sing</dc:title>
  <dc:creator>user</dc:creator>
  <cp:lastModifiedBy>user</cp:lastModifiedBy>
  <cp:revision>10</cp:revision>
  <dcterms:created xsi:type="dcterms:W3CDTF">2020-04-19T01:15:15Z</dcterms:created>
  <dcterms:modified xsi:type="dcterms:W3CDTF">2020-04-20T08:18:21Z</dcterms:modified>
</cp:coreProperties>
</file>